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6" r:id="rId4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2"/>
    <p:restoredTop sz="94660"/>
  </p:normalViewPr>
  <p:slideViewPr>
    <p:cSldViewPr>
      <p:cViewPr varScale="1">
        <p:scale>
          <a:sx n="57" d="100"/>
          <a:sy n="57" d="100"/>
        </p:scale>
        <p:origin x="-930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239602"/>
            <a:ext cx="8229600" cy="1008112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2319722"/>
            <a:ext cx="82296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302610"/>
            <a:ext cx="8229600" cy="317735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27398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27398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02610"/>
            <a:ext cx="8229600" cy="321100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211710"/>
            <a:ext cx="8229600" cy="792088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888562"/>
            <a:ext cx="8229600" cy="1323148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302611"/>
            <a:ext cx="3970784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302611"/>
            <a:ext cx="4006788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04789"/>
            <a:ext cx="4727438" cy="4231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275606"/>
            <a:ext cx="3008312" cy="32043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3516855"/>
            <a:ext cx="5486400" cy="42505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159482"/>
            <a:ext cx="5486400" cy="32841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3975907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4677984"/>
            <a:ext cx="4104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313990"/>
            <a:ext cx="8229600" cy="745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02610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677984"/>
            <a:ext cx="18825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4677984"/>
            <a:ext cx="19185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1"/>
          <p:cNvSpPr>
            <a:spLocks noGrp="1"/>
          </p:cNvSpPr>
          <p:nvPr>
            <p:ph type="ctrTitle"/>
          </p:nvPr>
        </p:nvSpPr>
        <p:spPr>
          <a:ln>
            <a:noFill/>
          </a:ln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101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113" name="図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000" y="0"/>
            <a:ext cx="6322056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4.1.7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かんきょう課　小田　由梨</dc:creator>
  <cp:lastModifiedBy>かんきょう課　小田　由梨</cp:lastModifiedBy>
  <dcterms:created xsi:type="dcterms:W3CDTF">2024-01-19T05:24:46Z</dcterms:created>
  <dcterms:modified xsi:type="dcterms:W3CDTF">2024-01-19T05:24:46Z</dcterms:modified>
  <cp:revision>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